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Petrona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2-1.png>
</file>

<file path=ppt/media/image-3-1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NkZg3xQtDBg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UyVVkSA_Ik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6514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VR med Anton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495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78452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479214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4767620"/>
            <a:ext cx="21249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Anton Stoltz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6766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Vem är Anton?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352086"/>
            <a:ext cx="7556421" cy="2609731"/>
          </a:xfrm>
          <a:prstGeom prst="roundRect">
            <a:avLst>
              <a:gd name="adj" fmla="val 365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586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4094678"/>
            <a:ext cx="70875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Teknikprogrammet 2014-2017 Strömbacka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684276"/>
            <a:ext cx="70875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Elektronik &amp; Data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 Umeå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273873"/>
            <a:ext cx="70875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Idag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Lärare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&amp; entreprenör inom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0700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335048"/>
            <a:ext cx="10438448" cy="62169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96847" y="2413635"/>
            <a:ext cx="6036707" cy="34023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29783"/>
            <a:ext cx="12390596" cy="21700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2025-05-09T12:52:01Z</dcterms:created>
  <dcterms:modified xsi:type="dcterms:W3CDTF">2025-05-09T12:52:01Z</dcterms:modified>
</cp:coreProperties>
</file>